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iJ/2kTwPSmSp5u+t7RfgkddFu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621e28c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9621e28cf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621e28c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9621e28cf3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621e28c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621e28cf3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621e28cf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9621e28cf3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621e28cf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9621e28cf3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621e28cf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9621e28cf3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621e28cf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9621e28cf3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621e28cf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9621e28cf3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621e28c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9621e28cf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621e28c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9621e28cf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 txBox="1"/>
          <p:nvPr>
            <p:ph type="ctrTitle"/>
          </p:nvPr>
        </p:nvSpPr>
        <p:spPr>
          <a:xfrm>
            <a:off x="762000" y="1524000"/>
            <a:ext cx="10668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" type="subTitle"/>
          </p:nvPr>
        </p:nvSpPr>
        <p:spPr>
          <a:xfrm>
            <a:off x="762000" y="4571999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4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" type="body"/>
          </p:nvPr>
        </p:nvSpPr>
        <p:spPr>
          <a:xfrm rot="5400000">
            <a:off x="4186959" y="-1138958"/>
            <a:ext cx="3818083" cy="10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type="title"/>
          </p:nvPr>
        </p:nvSpPr>
        <p:spPr>
          <a:xfrm rot="5400000">
            <a:off x="7619997" y="2286000"/>
            <a:ext cx="533400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" type="body"/>
          </p:nvPr>
        </p:nvSpPr>
        <p:spPr>
          <a:xfrm rot="5400000">
            <a:off x="1905000" y="-381000"/>
            <a:ext cx="5334001" cy="761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" type="body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/>
          <p:nvPr>
            <p:ph type="title"/>
          </p:nvPr>
        </p:nvSpPr>
        <p:spPr>
          <a:xfrm>
            <a:off x="762000" y="1524000"/>
            <a:ext cx="10668000" cy="3038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" type="body"/>
          </p:nvPr>
        </p:nvSpPr>
        <p:spPr>
          <a:xfrm>
            <a:off x="762000" y="4589463"/>
            <a:ext cx="10668000" cy="1506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7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" type="body"/>
          </p:nvPr>
        </p:nvSpPr>
        <p:spPr>
          <a:xfrm>
            <a:off x="762000" y="2285999"/>
            <a:ext cx="5151119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2" type="body"/>
          </p:nvPr>
        </p:nvSpPr>
        <p:spPr>
          <a:xfrm>
            <a:off x="6278879" y="2285999"/>
            <a:ext cx="5151121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" type="body"/>
          </p:nvPr>
        </p:nvSpPr>
        <p:spPr>
          <a:xfrm>
            <a:off x="762000" y="2285999"/>
            <a:ext cx="5151119" cy="761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9"/>
          <p:cNvSpPr txBox="1"/>
          <p:nvPr>
            <p:ph idx="2" type="body"/>
          </p:nvPr>
        </p:nvSpPr>
        <p:spPr>
          <a:xfrm>
            <a:off x="762000" y="3048000"/>
            <a:ext cx="5151119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3" type="body"/>
          </p:nvPr>
        </p:nvSpPr>
        <p:spPr>
          <a:xfrm>
            <a:off x="6278878" y="2286000"/>
            <a:ext cx="5151122" cy="761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9"/>
          <p:cNvSpPr txBox="1"/>
          <p:nvPr>
            <p:ph idx="4" type="body"/>
          </p:nvPr>
        </p:nvSpPr>
        <p:spPr>
          <a:xfrm>
            <a:off x="6278878" y="3048000"/>
            <a:ext cx="515112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"/>
          <p:cNvSpPr txBox="1"/>
          <p:nvPr>
            <p:ph type="title"/>
          </p:nvPr>
        </p:nvSpPr>
        <p:spPr>
          <a:xfrm>
            <a:off x="762000" y="761998"/>
            <a:ext cx="3810000" cy="1524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" type="body"/>
          </p:nvPr>
        </p:nvSpPr>
        <p:spPr>
          <a:xfrm>
            <a:off x="5334000" y="762001"/>
            <a:ext cx="6096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31"/>
          <p:cNvSpPr txBox="1"/>
          <p:nvPr>
            <p:ph idx="2" type="body"/>
          </p:nvPr>
        </p:nvSpPr>
        <p:spPr>
          <a:xfrm>
            <a:off x="762000" y="2286000"/>
            <a:ext cx="3810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31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 txBox="1"/>
          <p:nvPr>
            <p:ph type="title"/>
          </p:nvPr>
        </p:nvSpPr>
        <p:spPr>
          <a:xfrm>
            <a:off x="762001" y="762000"/>
            <a:ext cx="38099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/>
          <p:nvPr>
            <p:ph idx="2" type="pic"/>
          </p:nvPr>
        </p:nvSpPr>
        <p:spPr>
          <a:xfrm>
            <a:off x="5334000" y="762001"/>
            <a:ext cx="6021388" cy="53340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762001" y="2286000"/>
            <a:ext cx="3809999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32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/>
          <p:nvPr/>
        </p:nvSpPr>
        <p:spPr>
          <a:xfrm>
            <a:off x="8157843" y="6244836"/>
            <a:ext cx="4034156" cy="613164"/>
          </a:xfrm>
          <a:custGeom>
            <a:rect b="b" l="l" r="r" t="t"/>
            <a:pathLst>
              <a:path extrusionOk="0" h="613164" w="4034156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23"/>
          <p:cNvSpPr/>
          <p:nvPr/>
        </p:nvSpPr>
        <p:spPr>
          <a:xfrm>
            <a:off x="1" y="688126"/>
            <a:ext cx="448491" cy="1634252"/>
          </a:xfrm>
          <a:custGeom>
            <a:rect b="b" l="l" r="r" t="t"/>
            <a:pathLst>
              <a:path extrusionOk="0" h="1634252" w="448491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8;p23"/>
          <p:cNvSpPr/>
          <p:nvPr/>
        </p:nvSpPr>
        <p:spPr>
          <a:xfrm>
            <a:off x="7309459" y="6144069"/>
            <a:ext cx="4418271" cy="718159"/>
          </a:xfrm>
          <a:custGeom>
            <a:rect b="b" l="l" r="r" t="t"/>
            <a:pathLst>
              <a:path extrusionOk="0" h="718159" w="4418271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9;p23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23"/>
          <p:cNvSpPr txBox="1"/>
          <p:nvPr>
            <p:ph idx="1" type="body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0" type="dt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1" type="ftr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2" type="sldNum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Pizza on a table" id="88" name="Google Shape;88;p1"/>
          <p:cNvPicPr preferRelativeResize="0"/>
          <p:nvPr/>
        </p:nvPicPr>
        <p:blipFill rotWithShape="1">
          <a:blip r:embed="rId3">
            <a:alphaModFix/>
          </a:blip>
          <a:srcRect b="-1" l="15399" r="13488" t="0"/>
          <a:stretch/>
        </p:blipFill>
        <p:spPr>
          <a:xfrm>
            <a:off x="20" y="10"/>
            <a:ext cx="6095980" cy="6857990"/>
          </a:xfrm>
          <a:custGeom>
            <a:rect b="b" l="l" r="r" t="t"/>
            <a:pathLst>
              <a:path extrusionOk="0" h="6858000" w="6096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 rot="7789134">
            <a:off x="2400596" y="454890"/>
            <a:ext cx="3969651" cy="5948221"/>
          </a:xfrm>
          <a:custGeom>
            <a:rect b="b" l="l" r="r" t="t"/>
            <a:pathLst>
              <a:path extrusionOk="0" h="5948221" w="396965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cap="flat" cmpd="sng" w="19050">
            <a:solidFill>
              <a:srgbClr val="82D6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5732952" y="380995"/>
            <a:ext cx="5628968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b="1" lang="en-IN" sz="4400">
                <a:latin typeface="Avenir"/>
                <a:ea typeface="Avenir"/>
                <a:cs typeface="Avenir"/>
                <a:sym typeface="Avenir"/>
              </a:rPr>
              <a:t>Circular Pie - Github 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7186912" y="2866103"/>
            <a:ext cx="4175008" cy="28120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b="1" lang="en-IN" sz="3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Team 5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4400" u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b="0" lang="en-IN" sz="23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Yash Kantharia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b="0" lang="en-IN" sz="23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Alan Parmar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b="0" lang="en-IN" sz="23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Poonam Adtani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b="0" lang="en-IN" sz="23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Maneesha Narahari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b="0" lang="en-IN" sz="23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Saichand Reddy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b="0" lang="en-IN" sz="23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Tharun Reddy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b="0" lang="en-IN" sz="23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Sarvesh Desai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Build and Deployment Procedures</a:t>
            </a:r>
            <a:endParaRPr/>
          </a:p>
        </p:txBody>
      </p:sp>
      <p:sp>
        <p:nvSpPr>
          <p:cNvPr id="145" name="Google Shape;145;p10"/>
          <p:cNvSpPr txBox="1"/>
          <p:nvPr>
            <p:ph idx="1" type="body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b="1" lang="en-IN" sz="4500">
                <a:solidFill>
                  <a:srgbClr val="FFC000"/>
                </a:solidFill>
              </a:rPr>
              <a:t>Installation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IN" sz="3400"/>
              <a:t>Clone this repository.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IN" sz="3400"/>
              <a:t>	</a:t>
            </a:r>
            <a:r>
              <a:rPr b="1" i="1" lang="en-IN" sz="3400">
                <a:solidFill>
                  <a:srgbClr val="F2F2F2"/>
                </a:solidFill>
              </a:rPr>
              <a:t>git clone https://github.com/your-username/circular-pie.git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IN" sz="3400"/>
              <a:t>Install the prerequisite software mentioned earlier.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IN" sz="3400"/>
              <a:t>Open the repository in Eclipse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IN" sz="3400"/>
              <a:t>Start the Tomcat server from Eclipse.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IN" sz="3400"/>
              <a:t>Start the SQL server using SQL Plus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</a:t>
            </a:r>
            <a:endParaRPr/>
          </a:p>
        </p:txBody>
      </p:sp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b="1" lang="en-IN" sz="3500">
                <a:solidFill>
                  <a:srgbClr val="FFC000"/>
                </a:solidFill>
              </a:rPr>
              <a:t>Account Management Module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 sz="3400"/>
              <a:t>Create Account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 sz="3400"/>
              <a:t>Login Account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 sz="3400"/>
              <a:t>Modify Account</a:t>
            </a:r>
            <a:r>
              <a:rPr lang="en-IN"/>
              <a:t>*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 sz="3400"/>
              <a:t>Delete Account</a:t>
            </a:r>
            <a:r>
              <a:rPr lang="en-IN"/>
              <a:t>*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 sz="3400"/>
              <a:t>Contact Us*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- Signup</a:t>
            </a:r>
            <a:endParaRPr/>
          </a:p>
        </p:txBody>
      </p:sp>
      <p:pic>
        <p:nvPicPr>
          <p:cNvPr id="157" name="Google Shape;15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922205"/>
            <a:ext cx="8686800" cy="448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- Signup</a:t>
            </a:r>
            <a:endParaRPr/>
          </a:p>
        </p:txBody>
      </p:sp>
      <p:pic>
        <p:nvPicPr>
          <p:cNvPr id="163" name="Google Shape;16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658" y="1938849"/>
            <a:ext cx="8785123" cy="448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- Signup</a:t>
            </a:r>
            <a:endParaRPr/>
          </a:p>
        </p:txBody>
      </p:sp>
      <p:pic>
        <p:nvPicPr>
          <p:cNvPr id="169" name="Google Shape;169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974841"/>
            <a:ext cx="8824451" cy="40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- Login</a:t>
            </a:r>
            <a:endParaRPr/>
          </a:p>
        </p:txBody>
      </p:sp>
      <p:pic>
        <p:nvPicPr>
          <p:cNvPr id="175" name="Google Shape;175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971366"/>
            <a:ext cx="8598310" cy="43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- Login</a:t>
            </a:r>
            <a:endParaRPr/>
          </a:p>
        </p:txBody>
      </p:sp>
      <p:pic>
        <p:nvPicPr>
          <p:cNvPr id="181" name="Google Shape;181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109018"/>
            <a:ext cx="9178413" cy="421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>
            <p:ph type="title"/>
          </p:nvPr>
        </p:nvSpPr>
        <p:spPr>
          <a:xfrm>
            <a:off x="762000" y="496529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</a:t>
            </a:r>
            <a:br>
              <a:rPr lang="en-IN">
                <a:latin typeface="Avenir"/>
                <a:ea typeface="Avenir"/>
                <a:cs typeface="Avenir"/>
                <a:sym typeface="Avenir"/>
              </a:rPr>
            </a:br>
            <a:r>
              <a:rPr lang="en-IN">
                <a:latin typeface="Avenir"/>
                <a:ea typeface="Avenir"/>
                <a:cs typeface="Avenir"/>
                <a:sym typeface="Avenir"/>
              </a:rPr>
              <a:t>– Modify/Delete Account</a:t>
            </a:r>
            <a:endParaRPr/>
          </a:p>
        </p:txBody>
      </p:sp>
      <p:pic>
        <p:nvPicPr>
          <p:cNvPr id="187" name="Google Shape;18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2020529"/>
            <a:ext cx="8254181" cy="465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>
            <p:ph type="title"/>
          </p:nvPr>
        </p:nvSpPr>
        <p:spPr>
          <a:xfrm>
            <a:off x="762000" y="496529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</a:t>
            </a:r>
            <a:br>
              <a:rPr lang="en-IN">
                <a:latin typeface="Avenir"/>
                <a:ea typeface="Avenir"/>
                <a:cs typeface="Avenir"/>
                <a:sym typeface="Avenir"/>
              </a:rPr>
            </a:br>
            <a:r>
              <a:rPr lang="en-IN">
                <a:latin typeface="Avenir"/>
                <a:ea typeface="Avenir"/>
                <a:cs typeface="Avenir"/>
                <a:sym typeface="Avenir"/>
              </a:rPr>
              <a:t>– Modify/Delete Account</a:t>
            </a:r>
            <a:endParaRPr/>
          </a:p>
        </p:txBody>
      </p:sp>
      <p:pic>
        <p:nvPicPr>
          <p:cNvPr id="193" name="Google Shape;19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020529"/>
            <a:ext cx="8745795" cy="4257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</a:t>
            </a:r>
            <a:br>
              <a:rPr lang="en-IN">
                <a:latin typeface="Avenir"/>
                <a:ea typeface="Avenir"/>
                <a:cs typeface="Avenir"/>
                <a:sym typeface="Avenir"/>
              </a:rPr>
            </a:br>
            <a:r>
              <a:rPr lang="en-IN">
                <a:latin typeface="Avenir"/>
                <a:ea typeface="Avenir"/>
                <a:cs typeface="Avenir"/>
                <a:sym typeface="Avenir"/>
              </a:rPr>
              <a:t>– Modify/Delete Account</a:t>
            </a:r>
            <a:endParaRPr/>
          </a:p>
        </p:txBody>
      </p:sp>
      <p:pic>
        <p:nvPicPr>
          <p:cNvPr id="199" name="Google Shape;199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1" y="2428569"/>
            <a:ext cx="8912942" cy="326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914401" y="344129"/>
            <a:ext cx="9162366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Github URL: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rgbClr val="FFC000"/>
                </a:solidFill>
                <a:latin typeface="Avenir"/>
                <a:ea typeface="Avenir"/>
                <a:cs typeface="Avenir"/>
                <a:sym typeface="Avenir"/>
              </a:rPr>
              <a:t>https://github.com/yashkantharia/Circular_Pie/tree/main/CircularPie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590627"/>
            <a:ext cx="8711381" cy="492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Contact Us</a:t>
            </a:r>
            <a:endParaRPr/>
          </a:p>
        </p:txBody>
      </p:sp>
      <p:pic>
        <p:nvPicPr>
          <p:cNvPr id="205" name="Google Shape;205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2020529"/>
            <a:ext cx="8657303" cy="452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Contact Us</a:t>
            </a:r>
            <a:endParaRPr/>
          </a:p>
        </p:txBody>
      </p:sp>
      <p:pic>
        <p:nvPicPr>
          <p:cNvPr id="211" name="Google Shape;211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278062"/>
            <a:ext cx="9198077" cy="381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621e28cf3_0_25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Customise Pizza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7" name="Google Shape;217;g29621e28cf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0"/>
            <a:ext cx="7836399" cy="42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621e28cf3_0_30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Customise Pizza</a:t>
            </a:r>
            <a:endParaRPr/>
          </a:p>
        </p:txBody>
      </p:sp>
      <p:pic>
        <p:nvPicPr>
          <p:cNvPr id="223" name="Google Shape;223;g29621e28cf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377425"/>
            <a:ext cx="7554736" cy="4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621e28cf3_0_40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Create Ads</a:t>
            </a:r>
            <a:endParaRPr/>
          </a:p>
        </p:txBody>
      </p:sp>
      <p:pic>
        <p:nvPicPr>
          <p:cNvPr id="229" name="Google Shape;229;g29621e28cf3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0"/>
            <a:ext cx="5992374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621e28cf3_0_45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Create Ads</a:t>
            </a:r>
            <a:endParaRPr/>
          </a:p>
        </p:txBody>
      </p:sp>
      <p:pic>
        <p:nvPicPr>
          <p:cNvPr id="235" name="Google Shape;235;g29621e28cf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0"/>
            <a:ext cx="7722997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621e28cf3_0_52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Add To Cart</a:t>
            </a:r>
            <a:endParaRPr/>
          </a:p>
        </p:txBody>
      </p:sp>
      <p:pic>
        <p:nvPicPr>
          <p:cNvPr id="241" name="Google Shape;241;g29621e28cf3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2" y="2505450"/>
            <a:ext cx="8165626" cy="30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621e28cf3_0_64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Add To Cart</a:t>
            </a:r>
            <a:endParaRPr/>
          </a:p>
        </p:txBody>
      </p:sp>
      <p:pic>
        <p:nvPicPr>
          <p:cNvPr id="247" name="Google Shape;247;g29621e28cf3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0"/>
            <a:ext cx="7371936" cy="426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621e28cf3_0_71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View Cart</a:t>
            </a:r>
            <a:endParaRPr/>
          </a:p>
        </p:txBody>
      </p:sp>
      <p:pic>
        <p:nvPicPr>
          <p:cNvPr id="253" name="Google Shape;253;g29621e28cf3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0"/>
            <a:ext cx="7836464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621e28cf3_0_78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View Cart</a:t>
            </a:r>
            <a:endParaRPr/>
          </a:p>
        </p:txBody>
      </p:sp>
      <p:pic>
        <p:nvPicPr>
          <p:cNvPr id="259" name="Google Shape;259;g29621e28cf3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0"/>
            <a:ext cx="8270866" cy="42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Repository Structure</a:t>
            </a:r>
            <a:endParaRPr/>
          </a:p>
        </p:txBody>
      </p:sp>
      <p:pic>
        <p:nvPicPr>
          <p:cNvPr id="103" name="Google Shape;103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2150242"/>
            <a:ext cx="8480323" cy="4233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621e28cf3_0_20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Modify Ad</a:t>
            </a:r>
            <a:endParaRPr/>
          </a:p>
        </p:txBody>
      </p:sp>
      <p:pic>
        <p:nvPicPr>
          <p:cNvPr id="265" name="Google Shape;265;g29621e28cf3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977325"/>
            <a:ext cx="6830576" cy="446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621e28cf3_0_15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Feature Implemented – Modify Ad</a:t>
            </a:r>
            <a:endParaRPr/>
          </a:p>
        </p:txBody>
      </p:sp>
      <p:pic>
        <p:nvPicPr>
          <p:cNvPr id="271" name="Google Shape;271;g29621e28cf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0"/>
            <a:ext cx="7912598" cy="44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/>
          <p:nvPr/>
        </p:nvSpPr>
        <p:spPr>
          <a:xfrm>
            <a:off x="4150756" y="2967335"/>
            <a:ext cx="389048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Repository Structure</a:t>
            </a:r>
            <a:endParaRPr/>
          </a:p>
        </p:txBody>
      </p:sp>
      <p:pic>
        <p:nvPicPr>
          <p:cNvPr id="109" name="Google Shape;109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2278062"/>
            <a:ext cx="8515313" cy="4181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Repository Structure</a:t>
            </a:r>
            <a:endParaRPr/>
          </a:p>
        </p:txBody>
      </p:sp>
      <p:pic>
        <p:nvPicPr>
          <p:cNvPr id="115" name="Google Shape;115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2118851"/>
            <a:ext cx="9023207" cy="440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Repository Structure</a:t>
            </a:r>
            <a:endParaRPr/>
          </a:p>
        </p:txBody>
      </p:sp>
      <p:pic>
        <p:nvPicPr>
          <p:cNvPr id="121" name="Google Shape;121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1971367"/>
            <a:ext cx="8853949" cy="447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Repository Structure</a:t>
            </a:r>
            <a:endParaRPr/>
          </a:p>
        </p:txBody>
      </p:sp>
      <p:pic>
        <p:nvPicPr>
          <p:cNvPr id="127" name="Google Shape;127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138517"/>
            <a:ext cx="8880460" cy="436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Repository Structure</a:t>
            </a:r>
            <a:endParaRPr/>
          </a:p>
        </p:txBody>
      </p:sp>
      <p:pic>
        <p:nvPicPr>
          <p:cNvPr id="133" name="Google Shape;13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368" y="2286000"/>
            <a:ext cx="9807264" cy="381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IN">
                <a:latin typeface="Avenir"/>
                <a:ea typeface="Avenir"/>
                <a:cs typeface="Avenir"/>
                <a:sym typeface="Avenir"/>
              </a:rPr>
              <a:t>Build and Deployment Procedures</a:t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b="1" lang="en-IN">
                <a:solidFill>
                  <a:srgbClr val="FFC000"/>
                </a:solidFill>
              </a:rPr>
              <a:t>Prerequisites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IN"/>
              <a:t>Sublime Text </a:t>
            </a:r>
            <a:r>
              <a:rPr lang="en-IN" sz="1800"/>
              <a:t>Build 4143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55555"/>
              <a:buChar char="•"/>
            </a:pPr>
            <a:r>
              <a:rPr b="1" lang="en-IN"/>
              <a:t>Java Eclipse </a:t>
            </a:r>
            <a:r>
              <a:rPr lang="en-IN" sz="1800"/>
              <a:t>Version: 2023-03 (4.27.0)</a:t>
            </a:r>
            <a:endParaRPr b="1" sz="18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IN"/>
              <a:t>Oracle Database </a:t>
            </a:r>
            <a:r>
              <a:rPr lang="en-IN" sz="1600"/>
              <a:t>21c Express Edition Release 21.0.0.0.0 – Production Version 21.3.0.0.0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IN"/>
              <a:t>JDK </a:t>
            </a:r>
            <a:r>
              <a:rPr lang="en-IN" sz="1800"/>
              <a:t>1.8.0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b="1" lang="en-IN"/>
              <a:t>Github Desktop </a:t>
            </a:r>
            <a:r>
              <a:rPr b="0" i="0" lang="en-IN" sz="1800">
                <a:solidFill>
                  <a:srgbClr val="D1D5DA"/>
                </a:solidFill>
                <a:latin typeface="Arial"/>
                <a:ea typeface="Arial"/>
                <a:cs typeface="Arial"/>
                <a:sym typeface="Arial"/>
              </a:rPr>
              <a:t>Version 3.2.1 (x64)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D1D5DA"/>
              </a:buClr>
              <a:buSzPct val="100000"/>
              <a:buChar char="•"/>
            </a:pPr>
            <a:r>
              <a:rPr b="1" lang="en-IN" sz="3000">
                <a:solidFill>
                  <a:srgbClr val="D1D5DA"/>
                </a:solidFill>
              </a:rPr>
              <a:t>Tomcat Server </a:t>
            </a:r>
            <a:r>
              <a:rPr lang="en-IN" sz="1800">
                <a:solidFill>
                  <a:srgbClr val="D1D5DA"/>
                </a:solidFill>
                <a:latin typeface="Arial"/>
                <a:ea typeface="Arial"/>
                <a:cs typeface="Arial"/>
                <a:sym typeface="Arial"/>
              </a:rPr>
              <a:t>v9.0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bbleVTI">
  <a:themeElements>
    <a:clrScheme name="AnalogousFromRegularSeedLeftStep">
      <a:dk1>
        <a:srgbClr val="000000"/>
      </a:dk1>
      <a:lt1>
        <a:srgbClr val="FFFFFF"/>
      </a:lt1>
      <a:dk2>
        <a:srgbClr val="30201B"/>
      </a:dk2>
      <a:lt2>
        <a:srgbClr val="F3F0F0"/>
      </a:lt2>
      <a:accent1>
        <a:srgbClr val="46AEB3"/>
      </a:accent1>
      <a:accent2>
        <a:srgbClr val="3BB185"/>
      </a:accent2>
      <a:accent3>
        <a:srgbClr val="48B65F"/>
      </a:accent3>
      <a:accent4>
        <a:srgbClr val="53B13B"/>
      </a:accent4>
      <a:accent5>
        <a:srgbClr val="86AE44"/>
      </a:accent5>
      <a:accent6>
        <a:srgbClr val="A9A438"/>
      </a:accent6>
      <a:hlink>
        <a:srgbClr val="C04742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2023-05-09T02:42:36Z</dcterms:created>
  <dc:creator>yash kantharia</dc:creator>
</cp:coreProperties>
</file>